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Italie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(FR),Chateaux Loire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(FR),Bourgogne (FR),Ardeche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Ardeche (FR),Bourgogne (FR),Normandie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(FR),Antibes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Cap Ferret (FR),Carnac (FR),Ars en Ré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Malo (FR),Palavas les Flots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(FR),Megève (FR),Serre Chevalier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(FR),Serre Chevalier (FR),Megève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(FR),Avoriaz (FR),Valloire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(FR),Dijon (FR),Tours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(FR),Nantes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Italie Megèv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2690"/>
          </a:xfrm>
          <a:prstGeom prst="rect">
            <a:avLst/>
          </a:prstGeom>
        </p:spPr>
      </p:pic>
      <p:pic>
        <p:nvPicPr>
          <p:cNvPr id="7" name="Picture 6" descr="Evolution trimestrielle Italie Var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Italie Avoria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Italie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trimestrielle Italie Serre Chevalier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72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66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trimestrielle Itali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Itali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Itali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Itali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trimestrielle Itali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Itali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Italie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083"/>
          </a:xfrm>
          <a:prstGeom prst="rect">
            <a:avLst/>
          </a:prstGeom>
        </p:spPr>
      </p:pic>
      <p:pic>
        <p:nvPicPr>
          <p:cNvPr id="8" name="Picture 7" descr="Evolution trimestrielle Itali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trimestrielle Itali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Italie L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395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Itali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Italie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Italie Chateaux Loire (U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Italie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trimestrielle Italie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Italie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Italie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900862"/>
          </a:xfrm>
          <a:prstGeom prst="rect">
            <a:avLst/>
          </a:prstGeom>
        </p:spPr>
      </p:pic>
      <p:pic>
        <p:nvPicPr>
          <p:cNvPr id="8" name="Picture 7" descr="Evolution trimestrielle Itali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900862"/>
          </a:xfrm>
          <a:prstGeom prst="rect">
            <a:avLst/>
          </a:prstGeom>
        </p:spPr>
      </p:pic>
      <p:pic>
        <p:nvPicPr>
          <p:cNvPr id="9" name="Picture 8" descr="Evolution trimestrielle Italie Biarrit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Italie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2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4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7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